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7" r:id="rId4"/>
    <p:sldId id="256" r:id="rId5"/>
    <p:sldId id="261" r:id="rId6"/>
    <p:sldId id="262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574C5-E65B-4F3B-B8F4-296E81ADD2E8}" type="datetimeFigureOut">
              <a:rPr lang="el-GR" smtClean="0"/>
              <a:t>21/4/2021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3C7E-65A2-43B2-880F-C4D500122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6938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574C5-E65B-4F3B-B8F4-296E81ADD2E8}" type="datetimeFigureOut">
              <a:rPr lang="el-GR" smtClean="0"/>
              <a:t>21/4/2021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3C7E-65A2-43B2-880F-C4D500122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8184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574C5-E65B-4F3B-B8F4-296E81ADD2E8}" type="datetimeFigureOut">
              <a:rPr lang="el-GR" smtClean="0"/>
              <a:t>21/4/2021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3C7E-65A2-43B2-880F-C4D500122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6126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574C5-E65B-4F3B-B8F4-296E81ADD2E8}" type="datetimeFigureOut">
              <a:rPr lang="el-GR" smtClean="0"/>
              <a:t>21/4/2021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3C7E-65A2-43B2-880F-C4D500122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1696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574C5-E65B-4F3B-B8F4-296E81ADD2E8}" type="datetimeFigureOut">
              <a:rPr lang="el-GR" smtClean="0"/>
              <a:t>21/4/2021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3C7E-65A2-43B2-880F-C4D500122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7304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574C5-E65B-4F3B-B8F4-296E81ADD2E8}" type="datetimeFigureOut">
              <a:rPr lang="el-GR" smtClean="0"/>
              <a:t>21/4/2021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3C7E-65A2-43B2-880F-C4D500122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8440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574C5-E65B-4F3B-B8F4-296E81ADD2E8}" type="datetimeFigureOut">
              <a:rPr lang="el-GR" smtClean="0"/>
              <a:t>21/4/2021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3C7E-65A2-43B2-880F-C4D500122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6628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574C5-E65B-4F3B-B8F4-296E81ADD2E8}" type="datetimeFigureOut">
              <a:rPr lang="el-GR" smtClean="0"/>
              <a:t>21/4/2021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3C7E-65A2-43B2-880F-C4D500122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459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574C5-E65B-4F3B-B8F4-296E81ADD2E8}" type="datetimeFigureOut">
              <a:rPr lang="el-GR" smtClean="0"/>
              <a:t>21/4/2021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3C7E-65A2-43B2-880F-C4D500122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1792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574C5-E65B-4F3B-B8F4-296E81ADD2E8}" type="datetimeFigureOut">
              <a:rPr lang="el-GR" smtClean="0"/>
              <a:t>21/4/2021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3C7E-65A2-43B2-880F-C4D500122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0112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574C5-E65B-4F3B-B8F4-296E81ADD2E8}" type="datetimeFigureOut">
              <a:rPr lang="el-GR" smtClean="0"/>
              <a:t>21/4/2021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3C7E-65A2-43B2-880F-C4D500122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777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574C5-E65B-4F3B-B8F4-296E81ADD2E8}" type="datetimeFigureOut">
              <a:rPr lang="el-GR" smtClean="0"/>
              <a:t>21/4/2021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93C7E-65A2-43B2-880F-C4D500122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644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9555" y="1056068"/>
            <a:ext cx="93758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 smtClean="0"/>
              <a:t>ΣΤΡΑΤΗΓΙΚΕΣ ΕΝΙΣΧΥΣΗΣ ΤΗΣ ΑΝΤΑΓΩΝΙΣΤΙΚΟΤΗΤΑΣ ΤΩΝ ΕΛΛΗΝΙΚΩΝ ΜΜΕ </a:t>
            </a:r>
            <a:endParaRPr lang="el-GR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163651" y="3232597"/>
            <a:ext cx="79849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Θάνος </a:t>
            </a:r>
            <a:r>
              <a:rPr lang="el-GR" dirty="0" err="1"/>
              <a:t>Κριεμάδης</a:t>
            </a:r>
            <a:r>
              <a:rPr lang="el-GR" dirty="0"/>
              <a:t/>
            </a:r>
            <a:br>
              <a:rPr lang="el-GR" dirty="0"/>
            </a:br>
            <a:endParaRPr lang="en-US" dirty="0" smtClean="0"/>
          </a:p>
          <a:p>
            <a:r>
              <a:rPr lang="el-GR" dirty="0" smtClean="0"/>
              <a:t>Καθηγητής </a:t>
            </a:r>
            <a:r>
              <a:rPr lang="el-GR" dirty="0"/>
              <a:t>Στρατηγικού Σχεδιασμού Οργανισμών και Επιχειρήσεων</a:t>
            </a:r>
            <a:br>
              <a:rPr lang="el-GR" dirty="0"/>
            </a:br>
            <a:r>
              <a:rPr lang="el-GR" dirty="0"/>
              <a:t>Πρόεδρος της Επιτροπής Καινοτομίας και Επιχειρηματικότητας</a:t>
            </a:r>
            <a:br>
              <a:rPr lang="el-GR" dirty="0"/>
            </a:br>
            <a:r>
              <a:rPr lang="el-GR" dirty="0"/>
              <a:t>Τμήμα Διοικητικής Επιστήμης και Τεχνολογίας</a:t>
            </a:r>
            <a:br>
              <a:rPr lang="el-GR" dirty="0"/>
            </a:br>
            <a:r>
              <a:rPr lang="el-GR" dirty="0"/>
              <a:t>Πανεπιστήμιο Πελοποννήσου</a:t>
            </a:r>
            <a:br>
              <a:rPr lang="el-GR" dirty="0"/>
            </a:br>
            <a:r>
              <a:rPr lang="el-GR" dirty="0"/>
              <a:t> </a:t>
            </a:r>
            <a:br>
              <a:rPr lang="el-GR" dirty="0"/>
            </a:br>
            <a:r>
              <a:rPr lang="el-GR" dirty="0"/>
              <a:t>Πιστοποιημένος </a:t>
            </a:r>
            <a:r>
              <a:rPr lang="el-GR" dirty="0" err="1"/>
              <a:t>Αξιολογητής</a:t>
            </a:r>
            <a:r>
              <a:rPr lang="el-GR" dirty="0"/>
              <a:t> του EFQM </a:t>
            </a:r>
            <a:r>
              <a:rPr lang="el-GR" dirty="0" err="1"/>
              <a:t>Excellence</a:t>
            </a:r>
            <a:r>
              <a:rPr lang="el-GR" dirty="0"/>
              <a:t> </a:t>
            </a:r>
            <a:r>
              <a:rPr lang="el-GR" dirty="0" err="1"/>
              <a:t>Award</a:t>
            </a:r>
            <a:r>
              <a:rPr lang="el-GR" dirty="0"/>
              <a:t/>
            </a:r>
            <a:br>
              <a:rPr lang="el-GR" dirty="0"/>
            </a:br>
            <a:r>
              <a:rPr lang="el-GR" dirty="0"/>
              <a:t>Επιθεωρητής Συστημάτων Διαχείρισης Ποιότητας ISO 9001:2008, 2015</a:t>
            </a:r>
            <a:br>
              <a:rPr lang="el-GR" dirty="0"/>
            </a:br>
            <a:r>
              <a:rPr lang="el-GR" dirty="0"/>
              <a:t>Πιστοποιημένος Σύμβουλος </a:t>
            </a:r>
            <a:r>
              <a:rPr lang="el-GR" dirty="0" err="1"/>
              <a:t>Lean</a:t>
            </a:r>
            <a:r>
              <a:rPr lang="el-GR" dirty="0"/>
              <a:t> </a:t>
            </a:r>
            <a:r>
              <a:rPr lang="en-US" dirty="0" smtClean="0"/>
              <a:t>Six Sigma </a:t>
            </a:r>
            <a:r>
              <a:rPr lang="el-GR" dirty="0" err="1" smtClean="0"/>
              <a:t>Black</a:t>
            </a:r>
            <a:r>
              <a:rPr lang="el-GR" dirty="0" smtClean="0"/>
              <a:t> </a:t>
            </a:r>
            <a:r>
              <a:rPr lang="el-GR" dirty="0" err="1"/>
              <a:t>Belt</a:t>
            </a:r>
            <a:r>
              <a:rPr lang="el-G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48294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>
                <a:solidFill>
                  <a:srgbClr val="FF0000"/>
                </a:solidFill>
              </a:rPr>
              <a:t>ΕΠΙΣΤΗΜΟΝΙΚ</a:t>
            </a:r>
            <a:r>
              <a:rPr lang="en-GB" sz="3200" b="1" dirty="0">
                <a:solidFill>
                  <a:srgbClr val="FF0000"/>
                </a:solidFill>
              </a:rPr>
              <a:t>H </a:t>
            </a:r>
            <a:r>
              <a:rPr lang="el-GR" sz="3200" b="1" dirty="0">
                <a:solidFill>
                  <a:srgbClr val="FF0000"/>
                </a:solidFill>
              </a:rPr>
              <a:t>ΒΟΗΘΕΙΑ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ACKOFF - Systemic Thinking</a:t>
            </a:r>
          </a:p>
          <a:p>
            <a:r>
              <a:rPr lang="en-GB" dirty="0" smtClean="0"/>
              <a:t>ANSOFF - Strategic Management in high turbulent times</a:t>
            </a:r>
          </a:p>
          <a:p>
            <a:r>
              <a:rPr lang="en-GB" dirty="0" smtClean="0"/>
              <a:t>DEMING – Transformation, Quality and Productivity, HRM</a:t>
            </a:r>
          </a:p>
          <a:p>
            <a:r>
              <a:rPr lang="en-GB" dirty="0" smtClean="0"/>
              <a:t>JURAN, CROSBY – Total Quality Management</a:t>
            </a:r>
          </a:p>
          <a:p>
            <a:r>
              <a:rPr lang="en-GB" dirty="0" smtClean="0"/>
              <a:t>CHRISTENSEN – Innovation Management</a:t>
            </a:r>
          </a:p>
          <a:p>
            <a:r>
              <a:rPr lang="en-GB" dirty="0" smtClean="0"/>
              <a:t>DRUCKER – Innovation and Entrepreneurship</a:t>
            </a:r>
          </a:p>
          <a:p>
            <a:r>
              <a:rPr lang="en-GB" dirty="0" smtClean="0"/>
              <a:t>HAMMER AND CHAMPY – Reengineering</a:t>
            </a:r>
          </a:p>
          <a:p>
            <a:r>
              <a:rPr lang="en-GB" dirty="0" smtClean="0"/>
              <a:t>MARWICK – Knowledge management technology</a:t>
            </a:r>
          </a:p>
          <a:p>
            <a:r>
              <a:rPr lang="en-GB" dirty="0" smtClean="0"/>
              <a:t>DAVENPORT – Process Innovation and Reengineering work through Information Technology</a:t>
            </a:r>
          </a:p>
          <a:p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0003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002" y="862885"/>
            <a:ext cx="10908405" cy="623337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69701" y="244699"/>
            <a:ext cx="10354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</a:t>
            </a:r>
            <a:r>
              <a:rPr lang="el-GR" b="1" i="1" dirty="0" smtClean="0">
                <a:solidFill>
                  <a:srgbClr val="FF0000"/>
                </a:solidFill>
              </a:rPr>
              <a:t>ΕΥΡΩΠΑΪΚΟ ΜΟΝΤΕΛΟ ΔΙΟΙΚΗΤΙΚΗΣ ΑΡΙΣΤΕΙΑΣ  - </a:t>
            </a:r>
            <a:r>
              <a:rPr lang="en-US" b="1" i="1" dirty="0" smtClean="0">
                <a:solidFill>
                  <a:srgbClr val="FF0000"/>
                </a:solidFill>
              </a:rPr>
              <a:t>EUROPEAN BUSINESS EXCELLENCE MODEL</a:t>
            </a:r>
            <a:endParaRPr lang="el-GR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52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639" y="231821"/>
            <a:ext cx="11114468" cy="609170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21216" y="5911403"/>
            <a:ext cx="2086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NIST, USA, 2018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0917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7607"/>
          </a:xfrm>
        </p:spPr>
        <p:txBody>
          <a:bodyPr>
            <a:normAutofit/>
          </a:bodyPr>
          <a:lstStyle/>
          <a:p>
            <a:pPr algn="ctr"/>
            <a:r>
              <a:rPr lang="el-GR" sz="2000" b="1" i="1" dirty="0" smtClean="0">
                <a:solidFill>
                  <a:srgbClr val="FF0000"/>
                </a:solidFill>
              </a:rPr>
              <a:t>ΒΑΣΙΚΑ ΣΗΜΕΙΑ ΤΗΣ ΟΜΙΛΙΑΣ ΜΟΥ</a:t>
            </a:r>
            <a:endParaRPr lang="el-GR" sz="2000" b="1" i="1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772732"/>
            <a:ext cx="10515600" cy="558943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l-GR" sz="1600" dirty="0" smtClean="0"/>
              <a:t>ΑΠΟΣΤΟΛΗ ΤΗΣ ΕΠΙΤΡΟΠΗΣ ΚΑΙΝΟΤΟΜΙΑΣ ΚΑΙ ΕΠΙΧΕΙΡΗΜΑΤΙΚΌΤΗΤΑΣ (ΕΚΕ) ΤΟΥ ΠΑΝΕΠΙΣΤΗΜΊΟΥ ΠΕΛΟΠΟΝΝΗΣΟΥ</a:t>
            </a:r>
          </a:p>
          <a:p>
            <a:pPr algn="just"/>
            <a:r>
              <a:rPr lang="el-GR" sz="1600" dirty="0" smtClean="0"/>
              <a:t>ΠΡΟΣΚΛΗΣΗ ΣΥΜΜΕΤΟΧΗΣ ΤΩΝ ΣΤΕΛΕΧΩΝ ΜΜΕ ΤΗΣ ΠΕΡΙΦΕΡΕΙΑΣ ΠΕΛΟΠΟΝΝΗΣΟΥ ΝΑ ΣΤΕΛΕΧΩΣΟΥΝ ΤΗ ΣΥΜΒΟΥΛΕΥΤΙΚΗ ΕΠΙΤΡΟΠΗ (</a:t>
            </a:r>
            <a:r>
              <a:rPr lang="en-US" sz="1600" dirty="0" smtClean="0"/>
              <a:t>BOARD OF ADVISORS) </a:t>
            </a:r>
            <a:r>
              <a:rPr lang="el-GR" sz="1600" dirty="0" smtClean="0"/>
              <a:t>ΠΟΥ ΠΡΟΤΙΘΕΤΑΙ ΝΑ ΔΗΜΙΟΥΡΓΗΣΕΙ Η ΕΚΕ</a:t>
            </a:r>
          </a:p>
          <a:p>
            <a:pPr algn="just"/>
            <a:r>
              <a:rPr lang="el-GR" sz="1600" dirty="0" smtClean="0"/>
              <a:t>ΠΡΟΤΑΣΗ ΣΥΝΑΨΗΣ ΣΥΝΕΡΓΑΣΙΑΣ ΚΑΙ ΑΝΑΠΤΥΞΗΣ ΔΙΚΤΥΟΥ ΜΕΤΑΞΥ ΕΚΕ, ΕΠΙΜΕΛΗΤΗΡΙΟΥ ΑΡΚΑΔΙΑΣ ΚΑΙ ΕΠΙΧΕΙΡΗΣΕΩΝ ΤΗΣ ΠΕΡΙΦΕΡΕΙΑΣ ΠΕΛΟΠΟΝΝΗΣΟΥ ΜΕ ΣΚΟΠΟ ΤΗΝ ΑΠΟ ΚΟΙΝΟΥ ΠΡΟΩΘΗΣΗ ΘΕΜΑΤΩΝ ΚΑΙΝΟΤΟΜΙΑΣ ΚΑΙ ΕΠΙΧΕΙΡΗΜΑΤΙΚΟΤΗΤΑΣ ΣΤΗΝ ΠΕΡΙΦΕΡΕΙΑ ΜΑΣ, ΌΠΩΣ Η ΣΥΝΕΧΗΣ ΕΚΠΑΙΔΕΥΣΗ ΚΑΙ ΚΑΤΑΡΤΙΣΗ ΤΩΝ ΣΤΕΛΕΧΩΝ ΕΠΙΧΕΙΡΗΣΕΩΝ ΚΑΘΩΣ ΚΑΙ Η ΔΗΜΙΟΥΡΓΙΑ ΚΑΙ ΥΠΟΣΤΗΡΙΞΗ ΘΕΣΜΩΝ ΌΠΩΣ Η ΔΗΜΙΟΥΡΓΙΑ ΕΠΙΣΤΗΜΟΝΙΚΟΎ ΠΑΡΚΟΥ ΚΑΙ ΘΕΡΜΟΚΟΙΤΙΔΑΣ ΕΠΙΧΕΙΡΗΣΕΩΝ.</a:t>
            </a:r>
          </a:p>
          <a:p>
            <a:pPr algn="just"/>
            <a:r>
              <a:rPr lang="el-GR" sz="1600" b="1" dirty="0" smtClean="0"/>
              <a:t>ΒΑΣΙΚΑ ΘΕΜΑΤΑ ΣΥΖΗΤΗΣΗΣ ΣΗΜΕΡΑ: </a:t>
            </a:r>
          </a:p>
          <a:p>
            <a:pPr algn="just"/>
            <a:r>
              <a:rPr lang="el-GR" sz="1600" dirty="0" smtClean="0"/>
              <a:t>ΤΑ ΔΙΕΘΝΗ ΜΟΝΤΕΛΑ ΔΙΟΙΚΗΣΗΣ (ΤΟ ΕΥΡΩΠΑΪΚΟ ΜΟΝΤΕΛΟ ΔΙΟΙΚΗΤΙΚΗΣ ΑΡΙΣΤΕΙΑΣ</a:t>
            </a:r>
            <a:r>
              <a:rPr lang="en-US" sz="1600" dirty="0" smtClean="0"/>
              <a:t> – EUROPEAN BUSINESS EXCELLENCE AWARD</a:t>
            </a:r>
            <a:r>
              <a:rPr lang="el-GR" sz="1600" dirty="0" smtClean="0"/>
              <a:t>, ΤΟ ΑΜΕΡΙΚΑΝΙΚΟ ΜΟΝΤΕΛΟ ΠΟΙΟΤΗΤΑΣ – </a:t>
            </a:r>
            <a:r>
              <a:rPr lang="en-US" sz="1600" dirty="0" smtClean="0"/>
              <a:t>MALCOLM BALDRIGE NATIONAL QUALITY AWARD)</a:t>
            </a:r>
            <a:r>
              <a:rPr lang="el-GR" sz="1600" dirty="0" smtClean="0"/>
              <a:t> ΚΑΙ Η ΕΦΑΡΜΟΓΗ ΤΟΥΣ ΣΤΙΣ ΜΜΕ</a:t>
            </a:r>
            <a:endParaRPr lang="en-US" sz="1600" dirty="0" smtClean="0"/>
          </a:p>
          <a:p>
            <a:pPr algn="just"/>
            <a:r>
              <a:rPr lang="en-US" sz="1600" dirty="0" smtClean="0"/>
              <a:t>OI </a:t>
            </a:r>
            <a:r>
              <a:rPr lang="el-GR" sz="1600" dirty="0" smtClean="0"/>
              <a:t>ΕΞΕΛΙΞΕΙΣ ΣΤΟΝ ΤΟΜΕΑ ΤΗΣ ΔΟΙΚΗΤΙΚΗΣ ΕΠΙΣΤΗΜΗΣ (ΗΓΕΣΙΑ, ΣΤΡΑΤΗΓΙΚΗ, ΔΙΟΙΚΗΣΗ ΑΝΘΡΩΠΙΝΟΥ ΔΥΝΑΜΙΚΟΥ, ΔΙΕΡΓΑΣΙΕΣ ΚΑΙ ΔΙΑΔΙΚΑΣΙΕΣ, ΠΟΡΟΙ ΚΑΙ ΣΥΝΕΡΓΑΣΙΕΣ, ΑΞΙΟΛΟΓΗΣΗ)</a:t>
            </a:r>
          </a:p>
          <a:p>
            <a:pPr algn="just"/>
            <a:r>
              <a:rPr lang="el-GR" sz="1600" dirty="0" smtClean="0"/>
              <a:t>ΗΓΕΣΙΑ (Προσανατολισμένη στο ΕΡΓΟ και στον ΑΝΘΡΩΠΟ, Καθοδηγεί υποστηρίζει και συμμετέχει, Μανθάνων οργανισμός, και ηγέτης και μάνατζερ, Ενδιαφερόμενα μέρη και όχι </a:t>
            </a:r>
            <a:r>
              <a:rPr lang="el-GR" sz="1600" dirty="0" err="1" smtClean="0"/>
              <a:t>μονο</a:t>
            </a:r>
            <a:r>
              <a:rPr lang="el-GR" sz="1600" dirty="0" smtClean="0"/>
              <a:t> μέτοχοι, Εταιρική κοινωνική Ευθύνη, Μετασχηματιστική ηγεσία)</a:t>
            </a:r>
          </a:p>
          <a:p>
            <a:pPr algn="just"/>
            <a:r>
              <a:rPr lang="el-GR" sz="1600" dirty="0" smtClean="0"/>
              <a:t>ΣΤΡΑΤΗΓΙΚΗ (Σκοπός η Αποστολή της επιχείρησης, Εξωτερικό περιβάλλον επιχείρησης, Στρατηγικές Διαφοροποίησης, Καινοτομία –προϊόν/υπηρεσία, διαδικασίες, οργάνωση επιχείρησης, και Μάρκετινγκ, Επιχειρηματικό Μοντέλο, Αξίες επιχείρησης και μετατροπή σε στόχους, Επιχειρηματική Αποτελεσματικότητα = Ποιότητα σχεδιασμού Χ Ποιότητα υλοποίησης)</a:t>
            </a:r>
          </a:p>
          <a:p>
            <a:pPr algn="just"/>
            <a:r>
              <a:rPr lang="el-GR" sz="1600" dirty="0" smtClean="0"/>
              <a:t>ΔΙΟΙΚΗΣΗ ΑΝΘΡΩΠΙΝΟΥ ΔΥΝΑΜΙΚΟΥ  (Ενδυνάμωση, Διοίκηση μέσω Αξιών και μέσω Στόχων, Ανατροφοδότηση, Ομαδική εργασία, </a:t>
            </a:r>
            <a:r>
              <a:rPr lang="el-GR" sz="1600" dirty="0" err="1" smtClean="0"/>
              <a:t>Μεσα</a:t>
            </a:r>
            <a:r>
              <a:rPr lang="el-GR" sz="1600" dirty="0" smtClean="0"/>
              <a:t> και εξοπλισμοί, </a:t>
            </a:r>
            <a:r>
              <a:rPr lang="el-GR" sz="1600" dirty="0" err="1" smtClean="0"/>
              <a:t>γνωση</a:t>
            </a:r>
            <a:r>
              <a:rPr lang="el-GR" sz="1600" dirty="0" smtClean="0"/>
              <a:t> και πληροφορία, κίνητρα, αναγνώριση και επιβράβευση, νέα </a:t>
            </a:r>
            <a:r>
              <a:rPr lang="el-GR" sz="1600" dirty="0" err="1" smtClean="0"/>
              <a:t>οργανωσιακή</a:t>
            </a:r>
            <a:r>
              <a:rPr lang="el-GR" sz="1600" dirty="0" smtClean="0"/>
              <a:t> κουλτούρα, αμοιβές και παροχές) </a:t>
            </a:r>
          </a:p>
          <a:p>
            <a:pPr algn="just"/>
            <a:r>
              <a:rPr lang="el-GR" sz="1600" dirty="0" smtClean="0"/>
              <a:t>ΔΙΕΡΓΑΣΙΕΣ ΚΑΙ ΔΙΑΔΙΚΑΣΙΕΣ (Συστήματα Διαχείρισης Ποιότητας, Συστήματα Διοίκησης Ολικής Ποιότητας, Λιτή και 6 Σίγμα διοίκηση της επιχείρησης)</a:t>
            </a:r>
          </a:p>
          <a:p>
            <a:pPr algn="just"/>
            <a:r>
              <a:rPr lang="el-GR" sz="1600" dirty="0" smtClean="0"/>
              <a:t>ΠΟΡΟΙ ΚΑΙ ΣΥΝΕΡΓΑΣΙΕΣ (</a:t>
            </a:r>
            <a:r>
              <a:rPr lang="en-US" sz="1600" dirty="0" smtClean="0"/>
              <a:t>ERP, CRM, </a:t>
            </a:r>
            <a:r>
              <a:rPr lang="el-GR" sz="1600" dirty="0" smtClean="0"/>
              <a:t>Διαχείριση της γνώσης και πληροφορίας, Τεχνολογία –Μέθοδοι, διαδικασίες, εργαλεία και εξοπλισμοί, Στρατηγικές συμμαχίες)</a:t>
            </a:r>
          </a:p>
          <a:p>
            <a:pPr algn="just"/>
            <a:r>
              <a:rPr lang="el-GR" sz="1600" dirty="0" smtClean="0"/>
              <a:t>ΑΞΙΟΛΟΓΗΣΗ (Ισορροπημένη </a:t>
            </a:r>
            <a:r>
              <a:rPr lang="el-GR" sz="1600" dirty="0" err="1" smtClean="0"/>
              <a:t>καρτα</a:t>
            </a:r>
            <a:r>
              <a:rPr lang="el-GR" sz="1600" dirty="0" smtClean="0"/>
              <a:t> αξιολόγησης, </a:t>
            </a:r>
            <a:r>
              <a:rPr lang="el-GR" sz="1600" dirty="0" err="1" smtClean="0"/>
              <a:t>εμφαση</a:t>
            </a:r>
            <a:r>
              <a:rPr lang="el-GR" sz="1600" dirty="0" smtClean="0"/>
              <a:t> στη συνεχή βελτίωση)</a:t>
            </a:r>
          </a:p>
          <a:p>
            <a:pPr algn="just"/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106059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4000" dirty="0" smtClean="0">
                <a:solidFill>
                  <a:srgbClr val="FF0000"/>
                </a:solidFill>
              </a:rPr>
              <a:t>ΣΑΣ ΕΥΧΑΡΙΣΤΩ ΓΙΑ ΤΗΝ ΠΡΟΣΟΧΉ ΣΑΣ !!!!!</a:t>
            </a:r>
          </a:p>
          <a:p>
            <a:pPr marL="0" indent="0">
              <a:buNone/>
            </a:pPr>
            <a:endParaRPr lang="el-GR" sz="4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l-GR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ΕΧΕΤΕ ΕΡΩΤΗΣΕΙΣ ΠΑΡΑΚΑΛΩ ?</a:t>
            </a:r>
            <a:endParaRPr lang="el-GR" sz="4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0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436</Words>
  <Application>Microsoft Office PowerPoint</Application>
  <PresentationFormat>Ευρεία οθόνη</PresentationFormat>
  <Paragraphs>31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Θέμα του Office</vt:lpstr>
      <vt:lpstr>Παρουσίαση του PowerPoint</vt:lpstr>
      <vt:lpstr>ΕΠΙΣΤΗΜΟΝΙΚH ΒΟΗΘΕΙΑ</vt:lpstr>
      <vt:lpstr>Παρουσίαση του PowerPoint</vt:lpstr>
      <vt:lpstr>Παρουσίαση του PowerPoint</vt:lpstr>
      <vt:lpstr>ΒΑΣΙΚΑ ΣΗΜΕΙΑ ΤΗΣ ΟΜΙΛΙΑΣ ΜΟΥ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Admin</dc:creator>
  <cp:lastModifiedBy>Admin</cp:lastModifiedBy>
  <cp:revision>13</cp:revision>
  <dcterms:created xsi:type="dcterms:W3CDTF">2021-04-20T10:02:17Z</dcterms:created>
  <dcterms:modified xsi:type="dcterms:W3CDTF">2021-04-21T12:17:27Z</dcterms:modified>
</cp:coreProperties>
</file>